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2" r:id="rId6"/>
    <p:sldId id="269" r:id="rId7"/>
    <p:sldId id="270" r:id="rId8"/>
    <p:sldId id="271" r:id="rId9"/>
    <p:sldId id="272" r:id="rId10"/>
    <p:sldId id="276" r:id="rId11"/>
    <p:sldId id="273" r:id="rId12"/>
    <p:sldId id="275" r:id="rId13"/>
    <p:sldId id="277" r:id="rId14"/>
    <p:sldId id="274" r:id="rId15"/>
    <p:sldId id="268" r:id="rId16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18"/>
    </p:embeddedFont>
    <p:embeddedFont>
      <p:font typeface="Dosis ExtraLight" panose="020B0604020202020204" charset="0"/>
      <p:regular r:id="rId19"/>
      <p:bold r:id="rId20"/>
    </p:embeddedFont>
    <p:embeddedFont>
      <p:font typeface="Dubai" panose="020B0503030403030204" pitchFamily="34" charset="-78"/>
      <p:regular r:id="rId21"/>
      <p:bold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Segoe UI Emoji" panose="020B0502040204020203" pitchFamily="34" charset="0"/>
      <p:regular r:id="rId27"/>
    </p:embeddedFont>
    <p:embeddedFont>
      <p:font typeface="Titillium Web 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A7BB6-3E32-4310-83D2-2BE4DD9B4456}">
  <a:tblStyle styleId="{3A4A7BB6-3E32-4310-83D2-2BE4DD9B44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1" name="Google Shape;13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9" name="Google Shape;14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28" name="Google Shape;528;p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86" name="Google Shape;586;p3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49" name="Google Shape;649;p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p3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751" name="Google Shape;751;p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05" name="Google Shape;805;p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806" name="Google Shape;806;p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07" name="Google Shape;807;p4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865" name="Google Shape;865;p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4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928" name="Google Shape;928;p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4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1030" name="Google Shape;1030;p4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"/>
          <p:cNvSpPr txBox="1">
            <a:spLocks noGrp="1"/>
          </p:cNvSpPr>
          <p:nvPr>
            <p:ph type="ctrTitle"/>
          </p:nvPr>
        </p:nvSpPr>
        <p:spPr>
          <a:xfrm>
            <a:off x="555210" y="1162977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800" dirty="0"/>
              <a:t>Visit </a:t>
            </a:r>
            <a:br>
              <a:rPr lang="en-US" sz="4800" dirty="0"/>
            </a:br>
            <a:r>
              <a:rPr lang="en-US" sz="4800" dirty="0"/>
              <a:t>Bangladesh</a:t>
            </a:r>
            <a:endParaRPr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1B30F-D37C-4368-BB3B-63182850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09" y="1519127"/>
            <a:ext cx="2551814" cy="23231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D0DC9-509A-45FC-8B17-64BF7158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144B3-6742-491C-99F3-B86A92F3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81" y="439087"/>
            <a:ext cx="3481560" cy="857400"/>
          </a:xfrm>
        </p:spPr>
        <p:txBody>
          <a:bodyPr/>
          <a:lstStyle/>
          <a:p>
            <a:r>
              <a:rPr lang="en-US" sz="3200" dirty="0"/>
              <a:t>Weather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F5B569-4A21-454A-BAC3-32C8D932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91261"/>
            <a:ext cx="3125972" cy="692595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Worry about weather 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B9AA55-51ED-47E9-B54C-A88688CB3FB7}"/>
              </a:ext>
            </a:extLst>
          </p:cNvPr>
          <p:cNvSpPr/>
          <p:nvPr/>
        </p:nvSpPr>
        <p:spPr>
          <a:xfrm>
            <a:off x="4174946" y="2768883"/>
            <a:ext cx="691117" cy="28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56538-09D4-4FDF-9BB6-EE946A45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579" y="287078"/>
            <a:ext cx="2314575" cy="473946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37371F-2B84-44EF-940A-6238C3DE96C7}"/>
              </a:ext>
            </a:extLst>
          </p:cNvPr>
          <p:cNvSpPr txBox="1">
            <a:spLocks/>
          </p:cNvSpPr>
          <p:nvPr/>
        </p:nvSpPr>
        <p:spPr>
          <a:xfrm>
            <a:off x="60140" y="2525577"/>
            <a:ext cx="3884539" cy="159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worry, Visit Bangladesh is here for you……..</a:t>
            </a:r>
          </a:p>
          <a:p>
            <a:pPr marL="114300" indent="0"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place weather first, then decide</a:t>
            </a:r>
          </a:p>
          <a:p>
            <a:pPr marL="114300" indent="0"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Go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21667-B2D9-4903-B641-887ED929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6" t="-23011" r="-22790" b="14151"/>
          <a:stretch/>
        </p:blipFill>
        <p:spPr>
          <a:xfrm rot="1339978">
            <a:off x="2740328" y="1728170"/>
            <a:ext cx="510360" cy="7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D0DC9-509A-45FC-8B17-64BF7158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144B3-6742-491C-99F3-B86A92F3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34" y="728742"/>
            <a:ext cx="3900784" cy="857400"/>
          </a:xfrm>
        </p:spPr>
        <p:txBody>
          <a:bodyPr/>
          <a:lstStyle/>
          <a:p>
            <a:r>
              <a:rPr lang="en-US" sz="2800" dirty="0"/>
              <a:t>Currency Converter</a:t>
            </a:r>
            <a:br>
              <a:rPr lang="en-US" sz="2800" dirty="0"/>
            </a:br>
            <a:r>
              <a:rPr lang="en-US" sz="2800" dirty="0"/>
              <a:t>&amp; Emergency Contract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F5B569-4A21-454A-BAC3-32C8D932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76327"/>
            <a:ext cx="3125972" cy="1383562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are in trouble or need help ?</a:t>
            </a:r>
          </a:p>
          <a:p>
            <a:pPr marL="114300" indent="0">
              <a:buNone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Just click the call button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B9AA55-51ED-47E9-B54C-A88688CB3FB7}"/>
              </a:ext>
            </a:extLst>
          </p:cNvPr>
          <p:cNvSpPr/>
          <p:nvPr/>
        </p:nvSpPr>
        <p:spPr>
          <a:xfrm>
            <a:off x="3231689" y="2768883"/>
            <a:ext cx="691117" cy="28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C2F905-48C0-4DE5-A691-376A7F63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180295"/>
            <a:ext cx="2314575" cy="4744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BD072-76D6-4980-935B-82138742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84" y="209994"/>
            <a:ext cx="2314575" cy="474477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83B6A1-A250-4F34-BEB9-C323C1B3A679}"/>
              </a:ext>
            </a:extLst>
          </p:cNvPr>
          <p:cNvSpPr txBox="1">
            <a:spLocks/>
          </p:cNvSpPr>
          <p:nvPr/>
        </p:nvSpPr>
        <p:spPr>
          <a:xfrm>
            <a:off x="222676" y="3175775"/>
            <a:ext cx="3700130" cy="114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114300" indent="0">
              <a:buNone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 are you a foreigner ?</a:t>
            </a:r>
          </a:p>
          <a:p>
            <a:pPr marL="114300" indent="0">
              <a:buFont typeface="Titillium Web Light"/>
              <a:buNone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Here is the currency converter for you….</a:t>
            </a:r>
          </a:p>
        </p:txBody>
      </p:sp>
    </p:spTree>
    <p:extLst>
      <p:ext uri="{BB962C8B-B14F-4D97-AF65-F5344CB8AC3E}">
        <p14:creationId xmlns:p14="http://schemas.microsoft.com/office/powerpoint/2010/main" val="288925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D0DC9-509A-45FC-8B17-64BF7158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144B3-6742-491C-99F3-B86A92F3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34" y="728742"/>
            <a:ext cx="3481560" cy="857400"/>
          </a:xfrm>
        </p:spPr>
        <p:txBody>
          <a:bodyPr/>
          <a:lstStyle/>
          <a:p>
            <a:r>
              <a:rPr lang="en-US" sz="3200" dirty="0"/>
              <a:t>Add Place and See Yours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F5B569-4A21-454A-BAC3-32C8D932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59099"/>
            <a:ext cx="3125972" cy="1383562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 a Traveler you can add new places and See your added places……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B9AA55-51ED-47E9-B54C-A88688CB3FB7}"/>
              </a:ext>
            </a:extLst>
          </p:cNvPr>
          <p:cNvSpPr/>
          <p:nvPr/>
        </p:nvSpPr>
        <p:spPr>
          <a:xfrm>
            <a:off x="3297138" y="2768069"/>
            <a:ext cx="691117" cy="28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27FF5-E48D-41BA-98E3-7B1299A8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84" y="263156"/>
            <a:ext cx="2314575" cy="4617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6479C-8119-432A-A8BD-8276861B1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263156"/>
            <a:ext cx="2314575" cy="46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BA76B-B05A-49A0-86A7-956EAF353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62651"/>
            <a:ext cx="6362985" cy="1171936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more details </a:t>
            </a:r>
          </a:p>
          <a:p>
            <a:pPr marL="114300" indent="0">
              <a:buNone/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=&gt; Let’s see the application demonstration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EC232-4CD7-44CE-A344-9881A74C9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90597-832D-4A60-BF84-22B2174C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30" y="2806997"/>
            <a:ext cx="2647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D0DC9-509A-45FC-8B17-64BF7158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144B3-6742-491C-99F3-B86A92F3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247" y="2610207"/>
            <a:ext cx="4231757" cy="857400"/>
          </a:xfrm>
        </p:spPr>
        <p:txBody>
          <a:bodyPr/>
          <a:lstStyle/>
          <a:p>
            <a:r>
              <a:rPr lang="en-US" sz="1800" dirty="0">
                <a:latin typeface="Dubai" panose="020B0503030403030204" pitchFamily="34" charset="-78"/>
                <a:cs typeface="Dubai" panose="020B0503030403030204" pitchFamily="34" charset="-78"/>
              </a:rPr>
              <a:t>Install Visit Bangladesh and Explore</a:t>
            </a:r>
            <a:endParaRPr lang="en-US" sz="32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F5B569-4A21-454A-BAC3-32C8D932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384" y="1078454"/>
            <a:ext cx="4755109" cy="1383562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 What are you Thinking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EC893-DFCE-4A9A-BAD8-ED3DA4EEC50B}"/>
              </a:ext>
            </a:extLst>
          </p:cNvPr>
          <p:cNvSpPr txBox="1"/>
          <p:nvPr/>
        </p:nvSpPr>
        <p:spPr>
          <a:xfrm>
            <a:off x="3912781" y="1770235"/>
            <a:ext cx="659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🤔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9C1EF-B44E-48D4-BEAA-BC01C265FB22}"/>
              </a:ext>
            </a:extLst>
          </p:cNvPr>
          <p:cNvSpPr txBox="1"/>
          <p:nvPr/>
        </p:nvSpPr>
        <p:spPr>
          <a:xfrm>
            <a:off x="5699051" y="2944387"/>
            <a:ext cx="637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347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</a:pPr>
            <a:r>
              <a:rPr lang="en-US" sz="6000" b="0" i="0" u="none" strike="noStrike" cap="none" dirty="0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THANKS!</a:t>
            </a:r>
            <a:endParaRPr sz="6000" b="0" i="0" u="none" strike="noStrike" cap="none" dirty="0">
              <a:solidFill>
                <a:srgbClr val="80BFB7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472" name="Google Shape;147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31535"/>
            <a:ext cx="48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None/>
            </a:pPr>
            <a:r>
              <a:rPr lang="en-US" sz="3600" b="0" i="0" u="none" strike="noStrike" cap="none" dirty="0">
                <a:solidFill>
                  <a:srgbClr val="D3EBD5"/>
                </a:solidFill>
                <a:highlight>
                  <a:srgbClr val="01597F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Any questions?</a:t>
            </a:r>
            <a:endParaRPr sz="3600" b="0" i="0" u="none" strike="noStrike" cap="none" dirty="0">
              <a:solidFill>
                <a:srgbClr val="D3EBD5"/>
              </a:solidFill>
              <a:highlight>
                <a:srgbClr val="01597F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73" name="Google Shape;1473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69" name="Google Shape;1369;p7"/>
          <p:cNvSpPr/>
          <p:nvPr/>
        </p:nvSpPr>
        <p:spPr>
          <a:xfrm>
            <a:off x="476065" y="746871"/>
            <a:ext cx="45720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Submitted By</a:t>
            </a:r>
            <a:endParaRPr sz="2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S.M Shahriyar 	( BSSE </a:t>
            </a:r>
            <a:r>
              <a:rPr lang="en-US" sz="1800" dirty="0">
                <a:solidFill>
                  <a:srgbClr val="FFFFFF"/>
                </a:solidFill>
              </a:rPr>
              <a:t>1044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dirty="0">
                <a:solidFill>
                  <a:srgbClr val="FFFFFF"/>
                </a:solidFill>
              </a:rPr>
              <a:t>Sudip Kumar </a:t>
            </a:r>
            <a:r>
              <a:rPr lang="en-US" sz="1800" dirty="0" err="1">
                <a:solidFill>
                  <a:srgbClr val="FFFFFF"/>
                </a:solidFill>
              </a:rPr>
              <a:t>Sah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 BSSE </a:t>
            </a:r>
            <a:r>
              <a:rPr lang="en-US" sz="1800" dirty="0">
                <a:solidFill>
                  <a:srgbClr val="FFFFFF"/>
                </a:solidFill>
              </a:rPr>
              <a:t>1040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7"/>
          <p:cNvSpPr/>
          <p:nvPr/>
        </p:nvSpPr>
        <p:spPr>
          <a:xfrm>
            <a:off x="3239500" y="3184824"/>
            <a:ext cx="45720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none" strike="noStrike" cap="none" dirty="0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Supervised By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AD2"/>
                </a:solidFill>
              </a:rPr>
              <a:t>Sumon Ahmed</a:t>
            </a:r>
            <a:endParaRPr sz="2000" b="1" i="0" u="none" strike="noStrike" cap="none" dirty="0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99CAD2"/>
                </a:solidFill>
              </a:rPr>
              <a:t>Assistant Professor</a:t>
            </a:r>
            <a:endParaRPr sz="2000" b="0" i="0" u="none" strike="noStrike" cap="none" dirty="0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99CAD2"/>
                </a:solidFill>
                <a:latin typeface="Arial"/>
                <a:ea typeface="Arial"/>
                <a:cs typeface="Arial"/>
                <a:sym typeface="Arial"/>
              </a:rPr>
              <a:t>Institute of Information Technology</a:t>
            </a:r>
            <a:endParaRPr sz="2000" b="0" i="0" u="none" strike="noStrike" cap="none" dirty="0">
              <a:solidFill>
                <a:srgbClr val="99CA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"/>
          <p:cNvSpPr txBox="1">
            <a:spLocks noGrp="1"/>
          </p:cNvSpPr>
          <p:nvPr>
            <p:ph type="title"/>
          </p:nvPr>
        </p:nvSpPr>
        <p:spPr>
          <a:xfrm>
            <a:off x="345799" y="282681"/>
            <a:ext cx="6761100" cy="96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 b="1" dirty="0"/>
              <a:t>Are you a Traveler ?</a:t>
            </a:r>
            <a:br>
              <a:rPr lang="en-US" sz="3200" dirty="0"/>
            </a:br>
            <a:r>
              <a:rPr lang="en-US" sz="2000" b="1" dirty="0"/>
              <a:t>Want to get Proper Information before visiting a tourist Place ?</a:t>
            </a:r>
            <a:endParaRPr sz="2000" b="1" dirty="0"/>
          </a:p>
        </p:txBody>
      </p:sp>
      <p:sp>
        <p:nvSpPr>
          <p:cNvPr id="1383" name="Google Shape;1383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86" name="Google Shape;1386;p9"/>
          <p:cNvSpPr/>
          <p:nvPr/>
        </p:nvSpPr>
        <p:spPr>
          <a:xfrm>
            <a:off x="2850709" y="3198094"/>
            <a:ext cx="1233377" cy="2777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mage result for thinking icon">
            <a:extLst>
              <a:ext uri="{FF2B5EF4-FFF2-40B4-BE49-F238E27FC236}">
                <a16:creationId xmlns:a16="http://schemas.microsoft.com/office/drawing/2014/main" id="{58FDF848-BAD1-4C9B-963C-75C161B0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1" y="2432780"/>
            <a:ext cx="1765006" cy="199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EE8E0FD9-F3D8-40FF-8FA7-7504D104DBB9}"/>
              </a:ext>
            </a:extLst>
          </p:cNvPr>
          <p:cNvSpPr/>
          <p:nvPr/>
        </p:nvSpPr>
        <p:spPr>
          <a:xfrm>
            <a:off x="2089894" y="1955068"/>
            <a:ext cx="914400" cy="6126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1000" b="1" dirty="0">
                <a:solidFill>
                  <a:schemeClr val="tx1"/>
                </a:solidFill>
              </a:rPr>
              <a:t>কই যাবো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4EFCDEC-B80C-4A64-9A61-9B8B8666DB50}"/>
              </a:ext>
            </a:extLst>
          </p:cNvPr>
          <p:cNvSpPr/>
          <p:nvPr/>
        </p:nvSpPr>
        <p:spPr>
          <a:xfrm flipH="1">
            <a:off x="532710" y="1781173"/>
            <a:ext cx="1003085" cy="6126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1000" b="1" dirty="0">
                <a:solidFill>
                  <a:schemeClr val="tx1"/>
                </a:solidFill>
              </a:rPr>
              <a:t>কিভাবে যাবো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E2EC01CE-6C48-49A8-B216-1A8DC533F468}"/>
              </a:ext>
            </a:extLst>
          </p:cNvPr>
          <p:cNvSpPr/>
          <p:nvPr/>
        </p:nvSpPr>
        <p:spPr>
          <a:xfrm rot="18375574" flipH="1">
            <a:off x="100935" y="2732946"/>
            <a:ext cx="1003085" cy="6126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sz="1000" b="1" dirty="0">
                <a:solidFill>
                  <a:schemeClr val="tx1"/>
                </a:solidFill>
              </a:rPr>
              <a:t>খরচ কেমন</a:t>
            </a:r>
          </a:p>
        </p:txBody>
      </p:sp>
      <p:pic>
        <p:nvPicPr>
          <p:cNvPr id="1034" name="Picture 10" descr="Image result for mobile or computer search icon">
            <a:extLst>
              <a:ext uri="{FF2B5EF4-FFF2-40B4-BE49-F238E27FC236}">
                <a16:creationId xmlns:a16="http://schemas.microsoft.com/office/drawing/2014/main" id="{E1504887-C427-40E6-A39F-16C3721A6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62"/>
          <a:stretch/>
        </p:blipFill>
        <p:spPr bwMode="auto">
          <a:xfrm>
            <a:off x="4930075" y="1624463"/>
            <a:ext cx="1858233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F40DD0D5-77DA-4FD7-94A6-349C7615D719}"/>
              </a:ext>
            </a:extLst>
          </p:cNvPr>
          <p:cNvSpPr/>
          <p:nvPr/>
        </p:nvSpPr>
        <p:spPr>
          <a:xfrm rot="2326043">
            <a:off x="6455301" y="1630887"/>
            <a:ext cx="1209654" cy="8574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 in Google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FC8BE12D-4CA7-4612-9B66-58BD737AF565}"/>
              </a:ext>
            </a:extLst>
          </p:cNvPr>
          <p:cNvSpPr/>
          <p:nvPr/>
        </p:nvSpPr>
        <p:spPr>
          <a:xfrm rot="19156438" flipH="1">
            <a:off x="4192836" y="1673733"/>
            <a:ext cx="1475902" cy="8574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 in Facebook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572F4-BF65-4F64-83C2-8BBA6530AC44}"/>
              </a:ext>
            </a:extLst>
          </p:cNvPr>
          <p:cNvSpPr/>
          <p:nvPr/>
        </p:nvSpPr>
        <p:spPr>
          <a:xfrm>
            <a:off x="5203586" y="4234370"/>
            <a:ext cx="1856542" cy="6294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unfortunately cannot get proper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0"/>
          <p:cNvSpPr txBox="1">
            <a:spLocks noGrp="1"/>
          </p:cNvSpPr>
          <p:nvPr>
            <p:ph type="title"/>
          </p:nvPr>
        </p:nvSpPr>
        <p:spPr>
          <a:xfrm>
            <a:off x="718300" y="112054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Here is the Solution for you -</a:t>
            </a:r>
            <a:endParaRPr dirty="0"/>
          </a:p>
        </p:txBody>
      </p:sp>
      <p:sp>
        <p:nvSpPr>
          <p:cNvPr id="1393" name="Google Shape;1393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050" name="Picture 2" descr="Image result for person using phone icon happy">
            <a:extLst>
              <a:ext uri="{FF2B5EF4-FFF2-40B4-BE49-F238E27FC236}">
                <a16:creationId xmlns:a16="http://schemas.microsoft.com/office/drawing/2014/main" id="{4DB5FF42-4BE7-466A-A9C8-C5C15120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79" y="2169842"/>
            <a:ext cx="2161289" cy="21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erson using phone icon">
            <a:extLst>
              <a:ext uri="{FF2B5EF4-FFF2-40B4-BE49-F238E27FC236}">
                <a16:creationId xmlns:a16="http://schemas.microsoft.com/office/drawing/2014/main" id="{71107461-2E9C-44F6-B598-AB38E814A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3" r="36096" b="27084"/>
          <a:stretch/>
        </p:blipFill>
        <p:spPr bwMode="auto">
          <a:xfrm>
            <a:off x="839403" y="1430675"/>
            <a:ext cx="742956" cy="14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08EF3-A68A-4CDB-BF53-9DC2D557B1D3}"/>
              </a:ext>
            </a:extLst>
          </p:cNvPr>
          <p:cNvSpPr/>
          <p:nvPr/>
        </p:nvSpPr>
        <p:spPr>
          <a:xfrm>
            <a:off x="594193" y="2000564"/>
            <a:ext cx="1233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Visit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Bangladesh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19F4A-9A86-4367-BAB2-197EFB32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360" y="1223653"/>
            <a:ext cx="1841748" cy="3072990"/>
          </a:xfrm>
          <a:prstGeom prst="rect">
            <a:avLst/>
          </a:prstGeom>
        </p:spPr>
      </p:pic>
      <p:sp>
        <p:nvSpPr>
          <p:cNvPr id="12" name="Google Shape;1406;p12">
            <a:extLst>
              <a:ext uri="{FF2B5EF4-FFF2-40B4-BE49-F238E27FC236}">
                <a16:creationId xmlns:a16="http://schemas.microsoft.com/office/drawing/2014/main" id="{8F5F8C53-7DF0-428A-A95F-07BD9A8A3BE3}"/>
              </a:ext>
            </a:extLst>
          </p:cNvPr>
          <p:cNvSpPr txBox="1">
            <a:spLocks/>
          </p:cNvSpPr>
          <p:nvPr/>
        </p:nvSpPr>
        <p:spPr>
          <a:xfrm>
            <a:off x="4616500" y="4122142"/>
            <a:ext cx="253946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1600" b="1" dirty="0"/>
              <a:t>Visit Bangladesh </a:t>
            </a:r>
          </a:p>
          <a:p>
            <a:pPr algn="ctr"/>
            <a:r>
              <a:rPr lang="en-US" sz="1600" b="1" dirty="0"/>
              <a:t>Android App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BBE4AE-4C10-4855-835B-2879607BD7A3}"/>
              </a:ext>
            </a:extLst>
          </p:cNvPr>
          <p:cNvSpPr/>
          <p:nvPr/>
        </p:nvSpPr>
        <p:spPr>
          <a:xfrm>
            <a:off x="3288945" y="29090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407" name="Google Shape;1407;p12"/>
          <p:cNvSpPr txBox="1">
            <a:spLocks noGrp="1"/>
          </p:cNvSpPr>
          <p:nvPr>
            <p:ph type="body" idx="1"/>
          </p:nvPr>
        </p:nvSpPr>
        <p:spPr>
          <a:xfrm>
            <a:off x="718299" y="1762650"/>
            <a:ext cx="6478913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⮚"/>
            </a:pPr>
            <a:r>
              <a:rPr lang="en-US" dirty="0"/>
              <a:t>Useful for travel lovers as well as general people.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⮚"/>
            </a:pPr>
            <a:r>
              <a:rPr lang="en-US" dirty="0"/>
              <a:t>Tourists from other countries use this app easily to visit Bangladesh.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⮚"/>
            </a:pPr>
            <a:r>
              <a:rPr lang="en-US" dirty="0"/>
              <a:t>Anyone can get idea about the beauty of Bangladesh by this app.</a:t>
            </a:r>
            <a:endParaRPr dirty="0"/>
          </a:p>
          <a:p>
            <a:pPr lvl="0">
              <a:buClr>
                <a:schemeClr val="accent6"/>
              </a:buClr>
              <a:buFont typeface="Noto Sans Symbols"/>
              <a:buChar char="⮚"/>
            </a:pPr>
            <a:r>
              <a:rPr lang="en-US" dirty="0"/>
              <a:t>The project is android based aims at the development of Tourism Sector of Bangladesh.</a:t>
            </a:r>
            <a:endParaRPr dirty="0"/>
          </a:p>
        </p:txBody>
      </p:sp>
      <p:sp>
        <p:nvSpPr>
          <p:cNvPr id="1408" name="Google Shape;1408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17-975D-4A77-A96C-B93C481E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Visit Bangladesh Application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7759-3312-4303-9106-8D2E8ECA4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1564B-4C6C-4CA7-87BF-7EFA6EC26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6" t="-23011" r="-22790" b="14151"/>
          <a:stretch/>
        </p:blipFill>
        <p:spPr>
          <a:xfrm>
            <a:off x="6443333" y="803385"/>
            <a:ext cx="510360" cy="7584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642E467-E155-42CC-917C-C61B5A944776}"/>
              </a:ext>
            </a:extLst>
          </p:cNvPr>
          <p:cNvSpPr txBox="1">
            <a:spLocks/>
          </p:cNvSpPr>
          <p:nvPr/>
        </p:nvSpPr>
        <p:spPr>
          <a:xfrm>
            <a:off x="1392865" y="2667350"/>
            <a:ext cx="400847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2800" dirty="0"/>
              <a:t>Let’s</a:t>
            </a:r>
          </a:p>
          <a:p>
            <a:pPr algn="ctr"/>
            <a:r>
              <a:rPr lang="en-US" sz="2800" dirty="0"/>
              <a:t> See the App Features</a:t>
            </a:r>
          </a:p>
        </p:txBody>
      </p:sp>
      <p:pic>
        <p:nvPicPr>
          <p:cNvPr id="1026" name="Picture 2" descr="The world&amp;#39;s oldest emoji dates back to 1635! - The Economic Times">
            <a:extLst>
              <a:ext uri="{FF2B5EF4-FFF2-40B4-BE49-F238E27FC236}">
                <a16:creationId xmlns:a16="http://schemas.microsoft.com/office/drawing/2014/main" id="{32A5D9BA-4597-4A8B-BA15-ED60BB6C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62" y="2794573"/>
            <a:ext cx="1142029" cy="8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7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C66F-5E7C-461E-B88F-03DD4A25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39375"/>
            <a:ext cx="4300267" cy="857400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880F5-6C82-463F-B378-F37724636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881" y="2359099"/>
            <a:ext cx="3489026" cy="1383562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Have opportunity for different type of Login or Sign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8DA7A-C167-4DF9-A09D-BC6A696951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7D00C-6190-4E75-8C86-84AA18E5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094" y="144468"/>
            <a:ext cx="2190306" cy="48673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F3B97E8-7CA1-46ED-9BD3-0806ABBDE574}"/>
              </a:ext>
            </a:extLst>
          </p:cNvPr>
          <p:cNvSpPr/>
          <p:nvPr/>
        </p:nvSpPr>
        <p:spPr>
          <a:xfrm>
            <a:off x="3854295" y="2768069"/>
            <a:ext cx="691117" cy="28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3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A070C-2B04-4281-8594-372845957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E72D08-E9D1-44B7-B2D8-C8043368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33" y="728742"/>
            <a:ext cx="4300267" cy="857400"/>
          </a:xfrm>
        </p:spPr>
        <p:txBody>
          <a:bodyPr/>
          <a:lstStyle/>
          <a:p>
            <a:r>
              <a:rPr lang="en-US" sz="3200" dirty="0"/>
              <a:t>Welcome Home Page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1ACC69-64C9-4A2C-A3B7-7230BE23F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59099"/>
            <a:ext cx="3125972" cy="1383562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Have opportunity to find places through Division wise or by Searching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58A01E-2328-46C8-B093-2B3204B39AC2}"/>
              </a:ext>
            </a:extLst>
          </p:cNvPr>
          <p:cNvSpPr/>
          <p:nvPr/>
        </p:nvSpPr>
        <p:spPr>
          <a:xfrm>
            <a:off x="3146625" y="2768883"/>
            <a:ext cx="691117" cy="28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D58AC-0DF2-4387-BD6C-08456870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44" y="258613"/>
            <a:ext cx="2314575" cy="4679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91494-2BC7-47D4-B940-54D5F8A54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25" y="242339"/>
            <a:ext cx="2314575" cy="467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8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FC038-420D-457D-9AA0-62C2CD7C1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66DAAC-3A73-4A50-9C14-6B2713B0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34" y="728742"/>
            <a:ext cx="3481560" cy="857400"/>
          </a:xfrm>
        </p:spPr>
        <p:txBody>
          <a:bodyPr/>
          <a:lstStyle/>
          <a:p>
            <a:r>
              <a:rPr lang="en-US" sz="3200" dirty="0"/>
              <a:t>Place Details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23B2821-012D-4629-AA65-7AB1CC3D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59099"/>
            <a:ext cx="3125972" cy="1383562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Have opportunity to find almost all the necessary information and route details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35AEC21-8A5F-4D2C-865A-9E7B45B5F546}"/>
              </a:ext>
            </a:extLst>
          </p:cNvPr>
          <p:cNvSpPr/>
          <p:nvPr/>
        </p:nvSpPr>
        <p:spPr>
          <a:xfrm>
            <a:off x="3231689" y="2768883"/>
            <a:ext cx="691117" cy="28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60829A-8A1F-43E4-BD72-5579B72B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24" y="225487"/>
            <a:ext cx="2314575" cy="4580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318B4D-D415-4F42-BF38-95FC4294C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40" y="225490"/>
            <a:ext cx="2314575" cy="458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311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304</Words>
  <Application>Microsoft Office PowerPoint</Application>
  <PresentationFormat>On-screen Show (16:9)</PresentationFormat>
  <Paragraphs>71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Segoe UI Emoji</vt:lpstr>
      <vt:lpstr>Arial Unicode MS</vt:lpstr>
      <vt:lpstr>Titillium Web Light</vt:lpstr>
      <vt:lpstr>Noto Sans Symbols</vt:lpstr>
      <vt:lpstr>Dubai</vt:lpstr>
      <vt:lpstr>Dosis ExtraLight</vt:lpstr>
      <vt:lpstr>Lato</vt:lpstr>
      <vt:lpstr>Mowbray template</vt:lpstr>
      <vt:lpstr>Visit  Bangladesh</vt:lpstr>
      <vt:lpstr>PowerPoint Presentation</vt:lpstr>
      <vt:lpstr>Are you a Traveler ? Want to get Proper Information before visiting a tourist Place ?</vt:lpstr>
      <vt:lpstr>Here is the Solution for you -</vt:lpstr>
      <vt:lpstr>Motivation</vt:lpstr>
      <vt:lpstr>Why Visit Bangladesh Application </vt:lpstr>
      <vt:lpstr>Authentication</vt:lpstr>
      <vt:lpstr>Welcome Home Page</vt:lpstr>
      <vt:lpstr>Place Details</vt:lpstr>
      <vt:lpstr>Weather Update</vt:lpstr>
      <vt:lpstr>Currency Converter &amp; Emergency Contract List</vt:lpstr>
      <vt:lpstr>Add Place and See Yours</vt:lpstr>
      <vt:lpstr>PowerPoint Presentation</vt:lpstr>
      <vt:lpstr>Install Visit Bangladesh and Explore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 Bangladesh</dc:title>
  <cp:lastModifiedBy>S.M. Shahriyar</cp:lastModifiedBy>
  <cp:revision>30</cp:revision>
  <dcterms:modified xsi:type="dcterms:W3CDTF">2021-08-26T22:49:37Z</dcterms:modified>
</cp:coreProperties>
</file>